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5" r:id="rId57"/>
    <p:sldId id="356" r:id="rId58"/>
    <p:sldId id="357" r:id="rId59"/>
    <p:sldId id="358" r:id="rId60"/>
  </p:sldIdLst>
  <p:sldSz cx="12192000" cy="6858000"/>
  <p:notesSz cx="6858000" cy="9144000"/>
  <p:embeddedFontLst>
    <p:embeddedFont>
      <p:font typeface="메이플스토리" panose="020B0600000101010101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8" autoAdjust="0"/>
    <p:restoredTop sz="94706" autoAdjust="0"/>
  </p:normalViewPr>
  <p:slideViewPr>
    <p:cSldViewPr snapToGrid="0">
      <p:cViewPr varScale="1">
        <p:scale>
          <a:sx n="48" d="100"/>
          <a:sy n="48" d="100"/>
        </p:scale>
        <p:origin x="1248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</a:t>
            </a:r>
            <a:r>
              <a:rPr lang="en-US" altLang="ko-KR" sz="1900" b="1">
                <a:solidFill>
                  <a:schemeClr val="accent1"/>
                </a:solidFill>
              </a:rPr>
              <a:t>/AVG</a:t>
            </a:r>
            <a:r>
              <a:rPr lang="ko-KR" altLang="en-US" sz="1900" b="1">
                <a:solidFill>
                  <a:schemeClr val="accent1"/>
                </a:solidFill>
              </a:rPr>
              <a:t>이용하여 평균계산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471194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8571B-6DBC-91C9-6266-AD55E68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1" y="2586383"/>
            <a:ext cx="11566229" cy="1764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30A9492-D301-DAED-B94B-2AE7369540B9}"/>
              </a:ext>
            </a:extLst>
          </p:cNvPr>
          <p:cNvSpPr/>
          <p:nvPr/>
        </p:nvSpPr>
        <p:spPr>
          <a:xfrm>
            <a:off x="779495" y="3763608"/>
            <a:ext cx="2408547" cy="586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1257</TotalTime>
  <Words>2087</Words>
  <Application>Microsoft Office PowerPoint</Application>
  <PresentationFormat>와이드스크린</PresentationFormat>
  <Paragraphs>746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메이플스토리</vt:lpstr>
      <vt:lpstr>Arial</vt:lpstr>
      <vt:lpstr>맑은 고딕</vt:lpstr>
      <vt:lpstr>Wingdings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53</cp:revision>
  <dcterms:created xsi:type="dcterms:W3CDTF">2024-05-29T11:46:33Z</dcterms:created>
  <dcterms:modified xsi:type="dcterms:W3CDTF">2024-06-19T02:00:18Z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